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70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3EC1C7-3EE5-4112-89E8-362F3F7057F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E91F13-2D93-4E8F-A3E7-D5A99CFEAC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817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E91F13-2D93-4E8F-A3E7-D5A99CFEAC7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82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425E4-1ACA-A377-0015-3EAD925622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A0E689-13E0-9543-D281-546DB743E8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8B8A8-B732-E9A8-6DCF-F6AD3FE17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447BC-3E24-2F47-287D-0BD6FFF55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D277B-3041-6ABB-4F3C-35CAC96DD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81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5A2A-58C9-CF93-4B8C-31CB514FC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9BA85E-BB53-2615-BC4B-5A767CCDD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ED86F-6FD5-0AD8-F645-901470472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20865-EC45-D9FC-16EC-0C645D94B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18C42-0BD5-A626-23AB-B2DD1A9EE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064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E8547B-6338-9C07-0C61-16D8B576A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EC80F4-BCB8-611C-4F6B-E76D89203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A3EE2-C881-3C80-446C-4AB19E9DF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3E93C-64BA-0052-F55E-BC1774E76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5C8C-FCF3-C95C-316C-E77270E0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04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C14F5-879A-CF06-939E-0D35E094F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255D0-62FF-C49D-8E07-783F3DBF4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56EB2-87F4-D6B1-731D-293E0BBBF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A76CE-25F9-4190-16FA-CB45363F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92F56-5F02-2400-F08C-2D920E70A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583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71B04-EE14-AC6A-3543-1CB156179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F4F42-EF5C-ECCC-7755-8FB043D36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0A489-EEFD-3F71-3B0F-6D8CEB8CE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5282B-10E1-0EEC-A97E-79C63349B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22DD0-6BF8-9514-4677-08B4A444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54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39371-B8CA-8804-AB8A-8D19AAAC1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F645A-4B7D-9724-9627-C3F4BF10A3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2183E8-50CF-2D9F-18CA-96662A108C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DFF89-201C-3554-90FD-1B2E91F1C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E0EEA-7215-2676-B6BB-6DB8FE1C9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FDDF3-0B99-1D54-52E6-53A2094BF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73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72464-35F5-2E2C-9022-CE9C28430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10F4FC-273C-679A-834B-9D470A654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2DB07-53B0-C3A5-05B5-13BCEED0D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CB2DE0-ABC9-1F7F-57CA-B2CC732899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47FC32-4D4A-5D17-E890-EF1F973292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175AE6-6E0C-F0D5-423E-AB59BF00E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6ED63E-FD34-4AA5-37B7-6CEC4C7E8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B2285F-2802-50F9-95BF-AD77BFC27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06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C8382-843C-F720-57D2-6A23B1476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D8F460-E8F8-2456-3C97-7BF6A9E96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3595D3-59FE-09B4-6640-A41839571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66779-74BC-6700-B171-213D46C2F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799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819CE-29D2-7AC5-55AA-3B3C52F51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BB5FCF-3F8C-EC7F-B08B-095BAB7A0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0CEBD-0A32-6C90-9818-4F3E89E19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13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A607-B88F-B155-5ABD-A445C7B18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86289-495B-DA54-7ACC-5ECDE588B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6EA64D-0E69-C66B-C890-D5C3678588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04DE5-3B90-5F32-FC69-6D6C05CCE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6EEF7-25AB-FB88-4497-8C3257439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47336-CE10-55D4-C7C8-1B1B14904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561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D82D-A487-3186-5DD7-79D76207C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5D2DFF-707F-29C2-D06B-3732D13D7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B27FA3-573F-7539-2C05-B5CEA3790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16B01-4977-DDC9-9628-A5B99751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03BA7F-30B5-FEBF-6A52-8A0BC9448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867FB-1EFB-5FAE-2D62-FE136E5B4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33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011E5A-A378-E1F8-6FF5-C45E2F2EB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A3CF4-0BA8-65E2-CCBE-76DFA26DD5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E268F-7186-12DC-8B0F-B41A093919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9F75FA-AFBB-42F8-A130-782FA4ACE4B7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74809-F9BE-E097-23DE-01686FCD80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F2088-23BE-517A-869C-A6F88A4DCA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717525-0547-4BE4-9656-A10E6593C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9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Video 4" title="Dog wagging tail">
            <a:hlinkClick r:id="" action="ppaction://media"/>
            <a:extLst>
              <a:ext uri="{FF2B5EF4-FFF2-40B4-BE49-F238E27FC236}">
                <a16:creationId xmlns:a16="http://schemas.microsoft.com/office/drawing/2014/main" id="{220F4E03-4C8B-E3A4-701A-78245D1880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F0D6CD-D449-C255-43E5-46B908DC2D8E}"/>
              </a:ext>
            </a:extLst>
          </p:cNvPr>
          <p:cNvSpPr txBox="1"/>
          <p:nvPr/>
        </p:nvSpPr>
        <p:spPr>
          <a:xfrm>
            <a:off x="8523075" y="3429000"/>
            <a:ext cx="353695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 of usage in terminal:</a:t>
            </a:r>
          </a:p>
          <a:p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Key-</a:t>
            </a:r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coded output is colored yellow: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input is colored red:</a:t>
            </a:r>
          </a:p>
          <a:p>
            <a:endParaRPr lang="en-US" sz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--- Pet Care Scheduler ---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Add Task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View Schedule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Delete Task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Update Task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Check Reminders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 Exit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Choose an option (1-6): </a:t>
            </a:r>
            <a:r>
              <a:rPr lang="en-US" sz="12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  <a:p>
            <a:endParaRPr lang="en-US" sz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--- Check Reminders ---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Reminder: Vet Visit for Akira at 16:00 today.</a:t>
            </a:r>
          </a:p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Reminder: Dental Cleaning for Bruno at 21:00 today.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74A675D-0B08-0BAF-0086-064352E5806A}"/>
              </a:ext>
            </a:extLst>
          </p:cNvPr>
          <p:cNvSpPr txBox="1">
            <a:spLocks/>
          </p:cNvSpPr>
          <p:nvPr/>
        </p:nvSpPr>
        <p:spPr>
          <a:xfrm>
            <a:off x="3638546" y="-538315"/>
            <a:ext cx="4914907" cy="18287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i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PawTracker</a:t>
            </a:r>
            <a:endParaRPr lang="en-US" sz="4800" i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oper Black" panose="0208090404030B020404" pitchFamily="18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6E66483-8660-0157-D784-92B793AA8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3500" y="1290387"/>
            <a:ext cx="5344998" cy="9451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Pet care made simple and easy!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238522-6B94-C364-810D-6878396E5E5E}"/>
              </a:ext>
            </a:extLst>
          </p:cNvPr>
          <p:cNvSpPr txBox="1"/>
          <p:nvPr/>
        </p:nvSpPr>
        <p:spPr>
          <a:xfrm>
            <a:off x="131975" y="6305067"/>
            <a:ext cx="855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Team members: Bryant Blandon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65C756-868D-C694-F085-42307F9E56F7}"/>
              </a:ext>
            </a:extLst>
          </p:cNvPr>
          <p:cNvSpPr txBox="1"/>
          <p:nvPr/>
        </p:nvSpPr>
        <p:spPr>
          <a:xfrm>
            <a:off x="32223" y="4077125"/>
            <a:ext cx="72924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PawTracker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 is a very user-friendly application made to help pet owners stay on track with their pets! No matter what type of animal or how many animals, </a:t>
            </a:r>
            <a:r>
              <a:rPr lang="en-US" sz="2000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PawTracker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 allows users to organize and track important tasks so that they never forget a task! </a:t>
            </a:r>
          </a:p>
        </p:txBody>
      </p:sp>
    </p:spTree>
    <p:extLst>
      <p:ext uri="{BB962C8B-B14F-4D97-AF65-F5344CB8AC3E}">
        <p14:creationId xmlns:p14="http://schemas.microsoft.com/office/powerpoint/2010/main" val="3217373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139</Words>
  <Application>Microsoft Office PowerPoint</Application>
  <PresentationFormat>Widescreen</PresentationFormat>
  <Paragraphs>21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Cooper Black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Bryant Blandon</dc:creator>
  <cp:lastModifiedBy>Bryant Blandon</cp:lastModifiedBy>
  <cp:revision>1</cp:revision>
  <dcterms:created xsi:type="dcterms:W3CDTF">2025-04-21T00:33:55Z</dcterms:created>
  <dcterms:modified xsi:type="dcterms:W3CDTF">2025-04-21T00:55:08Z</dcterms:modified>
</cp:coreProperties>
</file>

<file path=docProps/thumbnail.jpeg>
</file>